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9" r:id="rId13"/>
    <p:sldId id="266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6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73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115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88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931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4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57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7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31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0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2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6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69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3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9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74D9-769F-444B-9A13-82F31D799946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16C2D9F-D4DE-4857-A9B1-06CDB3C2E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64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1994-2463-4756-A04B-34F6EB96E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904" y="265471"/>
            <a:ext cx="9144000" cy="206231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pPr algn="ctr"/>
            <a:r>
              <a:rPr lang="en-GB" sz="6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Exam Registration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69254-D281-4B96-99D5-6BD4346AB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4723" y="3342967"/>
            <a:ext cx="6066504" cy="3249561"/>
          </a:xfrm>
        </p:spPr>
        <p:txBody>
          <a:bodyPr>
            <a:normAutofit/>
          </a:bodyPr>
          <a:lstStyle/>
          <a:p>
            <a:r>
              <a:rPr lang="en-GB" sz="3200" u="sng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u="sng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Boopalan		17CSR020</a:t>
            </a:r>
          </a:p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K Hariprakash		17CSR055</a:t>
            </a:r>
          </a:p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L Gibson			17CSR040</a:t>
            </a:r>
          </a:p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P </a:t>
            </a:r>
            <a:r>
              <a:rPr lang="en-GB" sz="3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Gokulnath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17CSR043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BE710-ED9B-4F5A-AFB6-95748ADC4A6A}"/>
              </a:ext>
            </a:extLst>
          </p:cNvPr>
          <p:cNvSpPr/>
          <p:nvPr/>
        </p:nvSpPr>
        <p:spPr>
          <a:xfrm>
            <a:off x="-184946" y="4318615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64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7456-BD61-47AD-932C-EB52061C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91490"/>
            <a:ext cx="8911687" cy="70324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STATE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A6D03-379A-4792-A0FE-DCF2700CF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88" y="1208793"/>
            <a:ext cx="9221836" cy="48872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5CE73A-D434-4A1D-9E11-8844F3176FB5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B11B3E-1437-4B9B-981B-D48EF711441D}"/>
              </a:ext>
            </a:extLst>
          </p:cNvPr>
          <p:cNvSpPr/>
          <p:nvPr/>
        </p:nvSpPr>
        <p:spPr>
          <a:xfrm>
            <a:off x="2497394" y="5152103"/>
            <a:ext cx="275304" cy="275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9CA209-394E-4BC0-B68A-967F9FC92CF5}"/>
              </a:ext>
            </a:extLst>
          </p:cNvPr>
          <p:cNvSpPr/>
          <p:nvPr/>
        </p:nvSpPr>
        <p:spPr>
          <a:xfrm>
            <a:off x="2556388" y="5211097"/>
            <a:ext cx="157316" cy="157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F8C428-9C2D-4289-AB76-4D362D361BB5}"/>
              </a:ext>
            </a:extLst>
          </p:cNvPr>
          <p:cNvCxnSpPr/>
          <p:nvPr/>
        </p:nvCxnSpPr>
        <p:spPr>
          <a:xfrm>
            <a:off x="2635046" y="4444181"/>
            <a:ext cx="0" cy="70792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16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56D-BA06-4E09-83FD-4EE84DFD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70149"/>
            <a:ext cx="8911687" cy="939219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ACTIVITY DIAGRAM (Successful 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</a:rPr>
              <a:t>REgistration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4B786-E081-47C4-B422-A0A598EDC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4" y="1209368"/>
            <a:ext cx="7094855" cy="5378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166E3-9C42-43D5-BDA9-CD5B549EB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79" y="1209368"/>
            <a:ext cx="6378734" cy="5378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9A024B-1369-4710-90A2-5C7D38D1D31D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86134-AB52-406C-9C1D-25799A3B307E}"/>
              </a:ext>
            </a:extLst>
          </p:cNvPr>
          <p:cNvSpPr/>
          <p:nvPr/>
        </p:nvSpPr>
        <p:spPr>
          <a:xfrm>
            <a:off x="-239694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82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5CF8-B606-4DC5-B750-E96F7C7F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735886"/>
          </a:xfrm>
        </p:spPr>
        <p:txBody>
          <a:bodyPr>
            <a:noAutofit/>
          </a:bodyPr>
          <a:lstStyle/>
          <a:p>
            <a:pPr algn="ctr"/>
            <a:r>
              <a:rPr lang="en-GB" sz="4400" b="1" dirty="0">
                <a:solidFill>
                  <a:schemeClr val="bg2">
                    <a:lumMod val="50000"/>
                  </a:schemeClr>
                </a:solidFill>
              </a:rPr>
              <a:t>CLASS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69C4C-8EB7-4E77-ADED-0F9AB18BC86A}"/>
              </a:ext>
            </a:extLst>
          </p:cNvPr>
          <p:cNvSpPr/>
          <p:nvPr/>
        </p:nvSpPr>
        <p:spPr>
          <a:xfrm>
            <a:off x="-239694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71BCC-0FB6-41B9-9F15-FD8B5EDA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7" y="1331996"/>
            <a:ext cx="8911686" cy="52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9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C9F6-6B04-4344-8D5E-13F0387C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01323"/>
            <a:ext cx="8911687" cy="663916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COMPONENT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559FC-88EC-4394-B37B-4F1031BF9347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80C7F-57C4-4638-AE50-DC5DA1D5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20" y="978053"/>
            <a:ext cx="7239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0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18F73F-00F4-46CF-B55C-032B793A374B}"/>
              </a:ext>
            </a:extLst>
          </p:cNvPr>
          <p:cNvSpPr txBox="1">
            <a:spLocks/>
          </p:cNvSpPr>
          <p:nvPr/>
        </p:nvSpPr>
        <p:spPr>
          <a:xfrm>
            <a:off x="1640156" y="201323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DEPLOYMENT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A8920-390B-4563-BDF5-B52876629992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2D90C-B6C5-4324-B6A9-6DBB64AA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3999"/>
            <a:ext cx="9144000" cy="43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9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84C5-86EB-409C-8D4E-1B05B44D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52161"/>
            <a:ext cx="8911687" cy="128089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IMPLEMENTATION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2353-01C0-4928-8098-90EBCA6C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41" y="1052051"/>
            <a:ext cx="9919891" cy="5320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CBB68-6394-4A1D-820D-AF9BFEB9B922}"/>
              </a:ext>
            </a:extLst>
          </p:cNvPr>
          <p:cNvSpPr/>
          <p:nvPr/>
        </p:nvSpPr>
        <p:spPr>
          <a:xfrm rot="16200000">
            <a:off x="-670457" y="3045994"/>
            <a:ext cx="440857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Now</a:t>
            </a:r>
            <a:endParaRPr lang="en-US" sz="540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84BB5-B159-4C5F-8820-CC092FFB653E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97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DDB91-FC8A-491C-99FA-09E7F060E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6" y="990599"/>
            <a:ext cx="9552550" cy="5447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CEEB7E-C2A4-43E6-B4F0-7DC7AFC220AE}"/>
              </a:ext>
            </a:extLst>
          </p:cNvPr>
          <p:cNvSpPr/>
          <p:nvPr/>
        </p:nvSpPr>
        <p:spPr>
          <a:xfrm rot="16200000">
            <a:off x="-670457" y="3045993"/>
            <a:ext cx="440857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Now</a:t>
            </a:r>
            <a:endParaRPr lang="en-US" sz="540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6A5EC-B23B-487A-AA33-106B22C0F380}"/>
              </a:ext>
            </a:extLst>
          </p:cNvPr>
          <p:cNvSpPr/>
          <p:nvPr/>
        </p:nvSpPr>
        <p:spPr>
          <a:xfrm rot="16200000">
            <a:off x="-670457" y="3045994"/>
            <a:ext cx="440857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Now</a:t>
            </a:r>
            <a:endParaRPr lang="en-US" sz="540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550F-B47B-45CD-977F-D7B8F6CBE861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39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749FA-49E7-41E7-92EC-A2605CB9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07" y="1002890"/>
            <a:ext cx="9517626" cy="5353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DDB5BA-F0DE-43C8-89D5-4E93A0BEEF04}"/>
              </a:ext>
            </a:extLst>
          </p:cNvPr>
          <p:cNvSpPr/>
          <p:nvPr/>
        </p:nvSpPr>
        <p:spPr>
          <a:xfrm rot="16200000">
            <a:off x="274511" y="3045994"/>
            <a:ext cx="2518638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In </a:t>
            </a:r>
            <a:endParaRPr lang="en-US" sz="540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EB9122-947D-4700-955D-C018D4B7CEAD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065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D9577-FCE2-4270-8886-A06335E2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06" y="1032387"/>
            <a:ext cx="9506461" cy="5337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4A3941-9CAD-4DD0-97A4-A18989577245}"/>
              </a:ext>
            </a:extLst>
          </p:cNvPr>
          <p:cNvSpPr/>
          <p:nvPr/>
        </p:nvSpPr>
        <p:spPr>
          <a:xfrm rot="16200000">
            <a:off x="-567862" y="3075492"/>
            <a:ext cx="4203395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78E13-25DB-4F48-B377-21B3DB7D76E7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98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48EC-08D6-4259-BE61-455819D2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92" y="951271"/>
            <a:ext cx="9399639" cy="5287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705E8-4692-4EA0-BFD2-602CB481AE50}"/>
              </a:ext>
            </a:extLst>
          </p:cNvPr>
          <p:cNvSpPr/>
          <p:nvPr/>
        </p:nvSpPr>
        <p:spPr>
          <a:xfrm rot="16200000">
            <a:off x="-559467" y="3095155"/>
            <a:ext cx="444224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Personal Tab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0B9FC-9FCE-4C93-92C1-651E5103FA71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41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B475-ACBD-4D34-A81C-97603A20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1903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11E6-875B-48C8-A22A-6906B1E5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013"/>
            <a:ext cx="8915400" cy="45052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Applicants have to manually give their information by filling the Form of respective course.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Applicant may confuse what information &amp; what type of form should be selected for a particular course.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Then the Exam Controller should verify and maintains large amount of paper works to issue their </a:t>
            </a:r>
            <a:r>
              <a:rPr lang="en-GB" sz="2800" dirty="0" err="1"/>
              <a:t>HallTicket</a:t>
            </a:r>
            <a:r>
              <a:rPr lang="en-GB" sz="28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DD61E-B0E2-4F22-9427-9F74B197353F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273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1D896-DEC5-41F2-8E66-91E41F8D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0990"/>
            <a:ext cx="9488130" cy="5337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4FF792-D7F3-4A95-BFF5-B6D9385FB212}"/>
              </a:ext>
            </a:extLst>
          </p:cNvPr>
          <p:cNvSpPr/>
          <p:nvPr/>
        </p:nvSpPr>
        <p:spPr>
          <a:xfrm rot="16200000">
            <a:off x="-604730" y="3045994"/>
            <a:ext cx="427713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 Tab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02BD2-1A6D-4F30-8BC4-86AE325E40E2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844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64599-8274-46F8-A10A-34688C48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71" y="953727"/>
            <a:ext cx="9621616" cy="5440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FB2E87-70E7-430D-98BF-410065CEF057}"/>
              </a:ext>
            </a:extLst>
          </p:cNvPr>
          <p:cNvSpPr/>
          <p:nvPr/>
        </p:nvSpPr>
        <p:spPr>
          <a:xfrm rot="16200000">
            <a:off x="-61313" y="3045994"/>
            <a:ext cx="319029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SSLC Tab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E0E38-9377-44B8-8C36-BD042D902A5A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748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2EC32-323C-42E1-B8D6-6DA447D4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36" y="1137470"/>
            <a:ext cx="9468464" cy="5326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3A625C-21A8-4EBE-B8C4-73A0B2ABEEEF}"/>
              </a:ext>
            </a:extLst>
          </p:cNvPr>
          <p:cNvSpPr/>
          <p:nvPr/>
        </p:nvSpPr>
        <p:spPr>
          <a:xfrm rot="16200000">
            <a:off x="34865" y="3045994"/>
            <a:ext cx="299793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HSC Tab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B1C3C-16B7-40CF-BAD4-BE56CB353ED7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98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50985-2328-41B0-B674-0DEA752A9504}"/>
              </a:ext>
            </a:extLst>
          </p:cNvPr>
          <p:cNvSpPr/>
          <p:nvPr/>
        </p:nvSpPr>
        <p:spPr>
          <a:xfrm rot="16200000">
            <a:off x="-1026097" y="3395871"/>
            <a:ext cx="5080537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 Particulars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1BB02-89B1-480F-9334-31365D06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69" y="983225"/>
            <a:ext cx="9335441" cy="5368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5AF49A-D910-4131-9D47-679A5DCDA83A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532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083370-D08A-4EC5-85E8-7F5401A0BC2D}"/>
              </a:ext>
            </a:extLst>
          </p:cNvPr>
          <p:cNvSpPr/>
          <p:nvPr/>
        </p:nvSpPr>
        <p:spPr>
          <a:xfrm>
            <a:off x="-252536" y="3075057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F785F-9931-495F-A947-A12194FB4FD0}"/>
              </a:ext>
            </a:extLst>
          </p:cNvPr>
          <p:cNvSpPr/>
          <p:nvPr/>
        </p:nvSpPr>
        <p:spPr>
          <a:xfrm>
            <a:off x="3046142" y="2474892"/>
            <a:ext cx="6099716" cy="132343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492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98A-1727-4BA9-B4CD-63D845C3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29387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5">
                    <a:lumMod val="75000"/>
                  </a:schemeClr>
                </a:solidFill>
              </a:rPr>
              <a:t>PURPOSE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1DCF-F885-43F2-BC41-3138F944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30477"/>
            <a:ext cx="8915400" cy="41807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What information should be given are clear to the Applicants.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Information will be filled in a proper way.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Time complexity is reduced.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Reduces large paper works.</a:t>
            </a:r>
            <a:endParaRPr lang="en-GB" sz="2600" dirty="0"/>
          </a:p>
          <a:p>
            <a:pPr>
              <a:lnSpc>
                <a:spcPct val="150000"/>
              </a:lnSpc>
            </a:pPr>
            <a:r>
              <a:rPr lang="en-GB" sz="2600" dirty="0"/>
              <a:t>Increases the understanding of information for the Exam Controller.</a:t>
            </a:r>
          </a:p>
          <a:p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CAA13-EE69-48CB-8CBC-349921FD37D4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91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28C3-FF11-4F18-848C-8B6A3BA1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09722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chemeClr val="accent5">
                    <a:lumMod val="75000"/>
                  </a:schemeClr>
                </a:solidFill>
              </a:rPr>
              <a:t>SCENARIO	</a:t>
            </a:r>
            <a:endParaRPr lang="en-GB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0993-059C-4023-B1A0-E3C8062E2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15845"/>
            <a:ext cx="9313939" cy="5034116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GB" sz="2800" dirty="0"/>
              <a:t>After login, the applicants can see the name of the examination, as they can simply apply by clicking on the name.</a:t>
            </a:r>
          </a:p>
          <a:p>
            <a:pPr algn="just">
              <a:lnSpc>
                <a:spcPct val="150000"/>
              </a:lnSpc>
            </a:pPr>
            <a:r>
              <a:rPr lang="en-GB" sz="2800" dirty="0"/>
              <a:t>Their personal, qualification &amp; exam particulars(INCLUDING FEE) are collected and stored in a database.</a:t>
            </a:r>
          </a:p>
          <a:p>
            <a:pPr algn="just">
              <a:lnSpc>
                <a:spcPct val="150000"/>
              </a:lnSpc>
            </a:pPr>
            <a:r>
              <a:rPr lang="en-GB" sz="2800" dirty="0"/>
              <a:t>The Exam Controller verifies those details and the status of their application in informed instantly.</a:t>
            </a:r>
          </a:p>
          <a:p>
            <a:pPr algn="just">
              <a:lnSpc>
                <a:spcPct val="150000"/>
              </a:lnSpc>
            </a:pPr>
            <a:r>
              <a:rPr lang="en-GB" sz="2800" dirty="0"/>
              <a:t>After successful verification, the Controller issue the </a:t>
            </a:r>
            <a:r>
              <a:rPr lang="en-GB" sz="2800" dirty="0" err="1"/>
              <a:t>HallTicket</a:t>
            </a:r>
            <a:r>
              <a:rPr lang="en-GB" sz="2800" dirty="0"/>
              <a:t> through any courier service.</a:t>
            </a:r>
          </a:p>
          <a:p>
            <a:pPr algn="just"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1675C-48B2-456F-B990-DABA53DBFE1C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929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F975-E8C5-4F45-8918-C2A875D7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251" y="196646"/>
            <a:ext cx="8915400" cy="648929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PRODUCT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E27D-DAA6-4B1D-BC6E-1534E03F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252" y="3436374"/>
            <a:ext cx="9173495" cy="324464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Account registering using mail.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Complete filling details required for Exam registration process.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While filling instant validation of information.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After </a:t>
            </a:r>
            <a:r>
              <a:rPr lang="en-GB" sz="2400" dirty="0" err="1"/>
              <a:t>submition</a:t>
            </a:r>
            <a:r>
              <a:rPr lang="en-GB" sz="2400" dirty="0"/>
              <a:t> and successful verification, the mode of </a:t>
            </a:r>
            <a:r>
              <a:rPr lang="en-GB" sz="2400" dirty="0" err="1"/>
              <a:t>hallticket</a:t>
            </a:r>
            <a:r>
              <a:rPr lang="en-GB" sz="2400" dirty="0"/>
              <a:t> issue is announced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B79669-C7BA-4FC0-ADBA-4FFF630F423A}"/>
              </a:ext>
            </a:extLst>
          </p:cNvPr>
          <p:cNvSpPr txBox="1">
            <a:spLocks/>
          </p:cNvSpPr>
          <p:nvPr/>
        </p:nvSpPr>
        <p:spPr>
          <a:xfrm>
            <a:off x="2271253" y="2649794"/>
            <a:ext cx="8915400" cy="648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983286-804B-4ED6-B25A-09302DF881C7}"/>
              </a:ext>
            </a:extLst>
          </p:cNvPr>
          <p:cNvSpPr txBox="1">
            <a:spLocks/>
          </p:cNvSpPr>
          <p:nvPr/>
        </p:nvSpPr>
        <p:spPr>
          <a:xfrm>
            <a:off x="2271252" y="825910"/>
            <a:ext cx="8915400" cy="1823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System’s main perspective is to reduce the distance between applicants and the exam controller and to enhance the interaction between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5294D-5396-46D4-B337-413312DF5359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797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AF96-6032-4D54-AF13-6F232D86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80" y="388136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B3582-49D1-4C84-B3EF-CC7BD1D0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75" y="1167984"/>
            <a:ext cx="8573696" cy="5517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32628-6D84-4595-B4EF-9A09C11A6E3F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48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77F0-F5A0-4769-9B14-B0D24B7F6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20986"/>
            <a:ext cx="9765263" cy="713077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SEQUENCE DIAGRAM (Successful Registration)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6B53-2ECC-4D42-A0A6-625C4E1C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70" y="1119442"/>
            <a:ext cx="9678640" cy="5517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C2D82-936E-4CDE-B911-3B2F0585DB00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36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DF52A-7DBB-4DA9-8EFA-94C9BCC60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98"/>
            <a:ext cx="7541342" cy="6795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E08F9-9524-40FE-8633-69DDCC905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3" y="31299"/>
            <a:ext cx="6823588" cy="6795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00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17C5-44B2-4147-945B-B2B88A86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9017"/>
            <a:ext cx="8911687" cy="893202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75000"/>
                  </a:schemeClr>
                </a:solidFill>
              </a:rPr>
              <a:t>COLLABORATION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65F7D-4576-49B0-B220-B5DE248B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53" y="1301178"/>
            <a:ext cx="9269119" cy="5258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EED5F5-928B-4A79-BB28-0CDD5991FA9D}"/>
              </a:ext>
            </a:extLst>
          </p:cNvPr>
          <p:cNvSpPr/>
          <p:nvPr/>
        </p:nvSpPr>
        <p:spPr>
          <a:xfrm>
            <a:off x="-228706" y="624110"/>
            <a:ext cx="187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OERS</a:t>
            </a:r>
            <a:endParaRPr lang="en-US" sz="40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72143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333</TotalTime>
  <Words>309</Words>
  <Application>Microsoft Office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Wisp</vt:lpstr>
      <vt:lpstr>Online Exam Registration System</vt:lpstr>
      <vt:lpstr>PROBLEM STATEMENT</vt:lpstr>
      <vt:lpstr>PURPOSE  </vt:lpstr>
      <vt:lpstr>SCENARIO </vt:lpstr>
      <vt:lpstr>PRODUCT PERSPECTIVE</vt:lpstr>
      <vt:lpstr>USE CASE DIAGRAM</vt:lpstr>
      <vt:lpstr>SEQUENCE DIAGRAM (Successful Registration)</vt:lpstr>
      <vt:lpstr>PowerPoint Presentation</vt:lpstr>
      <vt:lpstr>COLLABORATION DIAGRAM</vt:lpstr>
      <vt:lpstr>STATE DIAGRAM</vt:lpstr>
      <vt:lpstr>ACTIVITY DIAGRAM (Successful REgistration)</vt:lpstr>
      <vt:lpstr>CLASS DIAGRAM</vt:lpstr>
      <vt:lpstr>COMPONENT DIAGRAM</vt:lpstr>
      <vt:lpstr>PowerPoint Presentation</vt:lpstr>
      <vt:lpstr>IMPLEMENTATION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Exam Registration System</dc:title>
  <dc:creator>boopalan m</dc:creator>
  <cp:lastModifiedBy>boopalan m</cp:lastModifiedBy>
  <cp:revision>56</cp:revision>
  <dcterms:created xsi:type="dcterms:W3CDTF">2019-08-25T03:08:32Z</dcterms:created>
  <dcterms:modified xsi:type="dcterms:W3CDTF">2019-08-27T06:53:15Z</dcterms:modified>
</cp:coreProperties>
</file>